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72" r:id="rId5"/>
    <p:sldMasterId id="2147483697" r:id="rId6"/>
  </p:sldMasterIdLst>
  <p:notesMasterIdLst>
    <p:notesMasterId r:id="rId16"/>
  </p:notesMasterIdLst>
  <p:handoutMasterIdLst>
    <p:handoutMasterId r:id="rId17"/>
  </p:handoutMasterIdLst>
  <p:sldIdLst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der, Martin G CIV DLA OFFICE OF DIRECTOR (US)" initials="BMGCDOOD(" lastIdx="8" clrIdx="0">
    <p:extLst>
      <p:ext uri="{19B8F6BF-5375-455C-9EA6-DF929625EA0E}">
        <p15:presenceInfo xmlns:p15="http://schemas.microsoft.com/office/powerpoint/2012/main" userId="S::martin.binder@dla.mil::2b3a7270-961d-440a-a828-380e9af95a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76A3"/>
    <a:srgbClr val="002F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256C1-5833-4D37-8CBC-4FDE9150EC2D}" v="33" dt="2022-11-10T13:38:19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94863" autoAdjust="0"/>
  </p:normalViewPr>
  <p:slideViewPr>
    <p:cSldViewPr snapToGrid="0">
      <p:cViewPr varScale="1">
        <p:scale>
          <a:sx n="108" d="100"/>
          <a:sy n="108" d="100"/>
        </p:scale>
        <p:origin x="21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79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llock, Brian L CIV DLA INSTALLATION MGMT (USA)" userId="c0fa5db4-bb55-4710-9f34-35d96515cd12" providerId="ADAL" clId="{645256C1-5833-4D37-8CBC-4FDE9150EC2D}"/>
    <pc:docChg chg="custSel addSld modSld">
      <pc:chgData name="Bullock, Brian L CIV DLA INSTALLATION MGMT (USA)" userId="c0fa5db4-bb55-4710-9f34-35d96515cd12" providerId="ADAL" clId="{645256C1-5833-4D37-8CBC-4FDE9150EC2D}" dt="2022-11-10T13:42:47.631" v="2099" actId="1037"/>
      <pc:docMkLst>
        <pc:docMk/>
      </pc:docMkLst>
      <pc:sldChg chg="modSp mod">
        <pc:chgData name="Bullock, Brian L CIV DLA INSTALLATION MGMT (USA)" userId="c0fa5db4-bb55-4710-9f34-35d96515cd12" providerId="ADAL" clId="{645256C1-5833-4D37-8CBC-4FDE9150EC2D}" dt="2022-11-10T13:22:22.560" v="250" actId="20577"/>
        <pc:sldMkLst>
          <pc:docMk/>
          <pc:sldMk cId="786492019" sldId="264"/>
        </pc:sldMkLst>
        <pc:spChg chg="mod">
          <ac:chgData name="Bullock, Brian L CIV DLA INSTALLATION MGMT (USA)" userId="c0fa5db4-bb55-4710-9f34-35d96515cd12" providerId="ADAL" clId="{645256C1-5833-4D37-8CBC-4FDE9150EC2D}" dt="2022-11-10T13:22:22.560" v="250" actId="20577"/>
          <ac:spMkLst>
            <pc:docMk/>
            <pc:sldMk cId="786492019" sldId="264"/>
            <ac:spMk id="6" creationId="{00000000-0000-0000-0000-000000000000}"/>
          </ac:spMkLst>
        </pc:spChg>
        <pc:spChg chg="mod">
          <ac:chgData name="Bullock, Brian L CIV DLA INSTALLATION MGMT (USA)" userId="c0fa5db4-bb55-4710-9f34-35d96515cd12" providerId="ADAL" clId="{645256C1-5833-4D37-8CBC-4FDE9150EC2D}" dt="2022-11-10T13:22:07.398" v="184"/>
          <ac:spMkLst>
            <pc:docMk/>
            <pc:sldMk cId="786492019" sldId="264"/>
            <ac:spMk id="7" creationId="{00000000-0000-0000-0000-000000000000}"/>
          </ac:spMkLst>
        </pc:spChg>
      </pc:sldChg>
      <pc:sldChg chg="modSp mod">
        <pc:chgData name="Bullock, Brian L CIV DLA INSTALLATION MGMT (USA)" userId="c0fa5db4-bb55-4710-9f34-35d96515cd12" providerId="ADAL" clId="{645256C1-5833-4D37-8CBC-4FDE9150EC2D}" dt="2022-11-10T13:21:31.659" v="182" actId="20577"/>
        <pc:sldMkLst>
          <pc:docMk/>
          <pc:sldMk cId="1627431111" sldId="265"/>
        </pc:sldMkLst>
        <pc:spChg chg="mod">
          <ac:chgData name="Bullock, Brian L CIV DLA INSTALLATION MGMT (USA)" userId="c0fa5db4-bb55-4710-9f34-35d96515cd12" providerId="ADAL" clId="{645256C1-5833-4D37-8CBC-4FDE9150EC2D}" dt="2022-11-10T13:21:00.469" v="97" actId="20577"/>
          <ac:spMkLst>
            <pc:docMk/>
            <pc:sldMk cId="1627431111" sldId="265"/>
            <ac:spMk id="5" creationId="{00000000-0000-0000-0000-000000000000}"/>
          </ac:spMkLst>
        </pc:spChg>
        <pc:spChg chg="mod">
          <ac:chgData name="Bullock, Brian L CIV DLA INSTALLATION MGMT (USA)" userId="c0fa5db4-bb55-4710-9f34-35d96515cd12" providerId="ADAL" clId="{645256C1-5833-4D37-8CBC-4FDE9150EC2D}" dt="2022-11-10T13:21:31.659" v="182" actId="20577"/>
          <ac:spMkLst>
            <pc:docMk/>
            <pc:sldMk cId="1627431111" sldId="265"/>
            <ac:spMk id="6" creationId="{00000000-0000-0000-0000-000000000000}"/>
          </ac:spMkLst>
        </pc:spChg>
      </pc:sldChg>
      <pc:sldChg chg="addSp delSp modSp new mod">
        <pc:chgData name="Bullock, Brian L CIV DLA INSTALLATION MGMT (USA)" userId="c0fa5db4-bb55-4710-9f34-35d96515cd12" providerId="ADAL" clId="{645256C1-5833-4D37-8CBC-4FDE9150EC2D}" dt="2022-11-10T13:24:33.191" v="354" actId="1037"/>
        <pc:sldMkLst>
          <pc:docMk/>
          <pc:sldMk cId="966970968" sldId="266"/>
        </pc:sldMkLst>
        <pc:spChg chg="mod">
          <ac:chgData name="Bullock, Brian L CIV DLA INSTALLATION MGMT (USA)" userId="c0fa5db4-bb55-4710-9f34-35d96515cd12" providerId="ADAL" clId="{645256C1-5833-4D37-8CBC-4FDE9150EC2D}" dt="2022-11-10T13:22:51.533" v="267" actId="20577"/>
          <ac:spMkLst>
            <pc:docMk/>
            <pc:sldMk cId="966970968" sldId="266"/>
            <ac:spMk id="2" creationId="{84A06E82-1AA7-3933-B94D-FA204598575C}"/>
          </ac:spMkLst>
        </pc:spChg>
        <pc:spChg chg="del">
          <ac:chgData name="Bullock, Brian L CIV DLA INSTALLATION MGMT (USA)" userId="c0fa5db4-bb55-4710-9f34-35d96515cd12" providerId="ADAL" clId="{645256C1-5833-4D37-8CBC-4FDE9150EC2D}" dt="2022-11-10T13:23:13.027" v="268"/>
          <ac:spMkLst>
            <pc:docMk/>
            <pc:sldMk cId="966970968" sldId="266"/>
            <ac:spMk id="3" creationId="{4B3F9735-1DD0-774F-29C5-248E2A07DF17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24:33.191" v="354" actId="1037"/>
          <ac:spMkLst>
            <pc:docMk/>
            <pc:sldMk cId="966970968" sldId="266"/>
            <ac:spMk id="7" creationId="{6475CF40-4E94-D73A-503E-ED2629EEC4CD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24:24.604" v="336" actId="1038"/>
          <ac:spMkLst>
            <pc:docMk/>
            <pc:sldMk cId="966970968" sldId="266"/>
            <ac:spMk id="8" creationId="{8709C386-6DC1-9E5E-8E30-6FD450647952}"/>
          </ac:spMkLst>
        </pc:spChg>
        <pc:picChg chg="add mod">
          <ac:chgData name="Bullock, Brian L CIV DLA INSTALLATION MGMT (USA)" userId="c0fa5db4-bb55-4710-9f34-35d96515cd12" providerId="ADAL" clId="{645256C1-5833-4D37-8CBC-4FDE9150EC2D}" dt="2022-11-10T13:23:34.584" v="274" actId="14100"/>
          <ac:picMkLst>
            <pc:docMk/>
            <pc:sldMk cId="966970968" sldId="266"/>
            <ac:picMk id="6" creationId="{5D5F60A4-5E51-7448-5B0E-7A8346DE2912}"/>
          </ac:picMkLst>
        </pc:picChg>
      </pc:sldChg>
      <pc:sldChg chg="addSp delSp modSp new mod">
        <pc:chgData name="Bullock, Brian L CIV DLA INSTALLATION MGMT (USA)" userId="c0fa5db4-bb55-4710-9f34-35d96515cd12" providerId="ADAL" clId="{645256C1-5833-4D37-8CBC-4FDE9150EC2D}" dt="2022-11-10T13:42:47.631" v="2099" actId="1037"/>
        <pc:sldMkLst>
          <pc:docMk/>
          <pc:sldMk cId="3036008843" sldId="267"/>
        </pc:sldMkLst>
        <pc:spChg chg="mod">
          <ac:chgData name="Bullock, Brian L CIV DLA INSTALLATION MGMT (USA)" userId="c0fa5db4-bb55-4710-9f34-35d96515cd12" providerId="ADAL" clId="{645256C1-5833-4D37-8CBC-4FDE9150EC2D}" dt="2022-11-10T13:26:20.118" v="379" actId="20577"/>
          <ac:spMkLst>
            <pc:docMk/>
            <pc:sldMk cId="3036008843" sldId="267"/>
            <ac:spMk id="2" creationId="{D7F0D74C-0FCE-88F5-6116-8A939692E966}"/>
          </ac:spMkLst>
        </pc:spChg>
        <pc:spChg chg="del">
          <ac:chgData name="Bullock, Brian L CIV DLA INSTALLATION MGMT (USA)" userId="c0fa5db4-bb55-4710-9f34-35d96515cd12" providerId="ADAL" clId="{645256C1-5833-4D37-8CBC-4FDE9150EC2D}" dt="2022-11-10T13:25:43.727" v="356"/>
          <ac:spMkLst>
            <pc:docMk/>
            <pc:sldMk cId="3036008843" sldId="267"/>
            <ac:spMk id="3" creationId="{32A5C7C4-4CF5-0E9A-0CCE-A78CACFA8CA6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26:36.191" v="389" actId="1036"/>
          <ac:spMkLst>
            <pc:docMk/>
            <pc:sldMk cId="3036008843" sldId="267"/>
            <ac:spMk id="7" creationId="{E2B11DD6-0FA0-FF0A-B74A-D3BF2B482940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27:18.783" v="438" actId="1035"/>
          <ac:spMkLst>
            <pc:docMk/>
            <pc:sldMk cId="3036008843" sldId="267"/>
            <ac:spMk id="9" creationId="{96DA5380-223D-721E-2D5B-210BF514D72C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27:35.983" v="464" actId="1036"/>
          <ac:spMkLst>
            <pc:docMk/>
            <pc:sldMk cId="3036008843" sldId="267"/>
            <ac:spMk id="10" creationId="{85962AD7-8A06-15CA-2A5E-E2F40BE102D4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28:05.480" v="467" actId="14100"/>
          <ac:spMkLst>
            <pc:docMk/>
            <pc:sldMk cId="3036008843" sldId="267"/>
            <ac:spMk id="11" creationId="{39EF8A6A-9F1B-C4BB-0692-90EB9E4CF49A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42:18.556" v="1790" actId="1037"/>
          <ac:spMkLst>
            <pc:docMk/>
            <pc:sldMk cId="3036008843" sldId="267"/>
            <ac:spMk id="12" creationId="{82837A4B-7829-FAA7-EDAE-CFD97C2AEF77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42:47.631" v="2099" actId="1037"/>
          <ac:spMkLst>
            <pc:docMk/>
            <pc:sldMk cId="3036008843" sldId="267"/>
            <ac:spMk id="13" creationId="{85A68B31-5E23-215B-F806-287B91669915}"/>
          </ac:spMkLst>
        </pc:spChg>
        <pc:picChg chg="add mod">
          <ac:chgData name="Bullock, Brian L CIV DLA INSTALLATION MGMT (USA)" userId="c0fa5db4-bb55-4710-9f34-35d96515cd12" providerId="ADAL" clId="{645256C1-5833-4D37-8CBC-4FDE9150EC2D}" dt="2022-11-10T13:26:12.456" v="361" actId="14100"/>
          <ac:picMkLst>
            <pc:docMk/>
            <pc:sldMk cId="3036008843" sldId="267"/>
            <ac:picMk id="6" creationId="{1B64BFF1-07C0-9BCA-003A-EB38D71A335F}"/>
          </ac:picMkLst>
        </pc:picChg>
        <pc:picChg chg="add mod">
          <ac:chgData name="Bullock, Brian L CIV DLA INSTALLATION MGMT (USA)" userId="c0fa5db4-bb55-4710-9f34-35d96515cd12" providerId="ADAL" clId="{645256C1-5833-4D37-8CBC-4FDE9150EC2D}" dt="2022-11-10T13:27:02.887" v="422" actId="1037"/>
          <ac:picMkLst>
            <pc:docMk/>
            <pc:sldMk cId="3036008843" sldId="267"/>
            <ac:picMk id="8" creationId="{5F960A72-517B-C3B3-5648-7536F9662EEF}"/>
          </ac:picMkLst>
        </pc:picChg>
      </pc:sldChg>
      <pc:sldChg chg="addSp delSp modSp new mod">
        <pc:chgData name="Bullock, Brian L CIV DLA INSTALLATION MGMT (USA)" userId="c0fa5db4-bb55-4710-9f34-35d96515cd12" providerId="ADAL" clId="{645256C1-5833-4D37-8CBC-4FDE9150EC2D}" dt="2022-11-10T13:31:12.424" v="1023" actId="1036"/>
        <pc:sldMkLst>
          <pc:docMk/>
          <pc:sldMk cId="3030650785" sldId="268"/>
        </pc:sldMkLst>
        <pc:spChg chg="mod">
          <ac:chgData name="Bullock, Brian L CIV DLA INSTALLATION MGMT (USA)" userId="c0fa5db4-bb55-4710-9f34-35d96515cd12" providerId="ADAL" clId="{645256C1-5833-4D37-8CBC-4FDE9150EC2D}" dt="2022-11-10T13:29:33.518" v="920" actId="20577"/>
          <ac:spMkLst>
            <pc:docMk/>
            <pc:sldMk cId="3030650785" sldId="268"/>
            <ac:spMk id="2" creationId="{9F9AAADF-EC89-6E9F-4252-8AD7DC78D88F}"/>
          </ac:spMkLst>
        </pc:spChg>
        <pc:spChg chg="del">
          <ac:chgData name="Bullock, Brian L CIV DLA INSTALLATION MGMT (USA)" userId="c0fa5db4-bb55-4710-9f34-35d96515cd12" providerId="ADAL" clId="{645256C1-5833-4D37-8CBC-4FDE9150EC2D}" dt="2022-11-10T13:29:51.996" v="921"/>
          <ac:spMkLst>
            <pc:docMk/>
            <pc:sldMk cId="3030650785" sldId="268"/>
            <ac:spMk id="3" creationId="{FC3506FA-9064-1383-2F01-BA5DAFE98157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0:24.926" v="927"/>
          <ac:spMkLst>
            <pc:docMk/>
            <pc:sldMk cId="3030650785" sldId="268"/>
            <ac:spMk id="7" creationId="{115D8A19-35BA-6F63-7CC7-50C0BA3A52B7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0:41.495" v="934" actId="1035"/>
          <ac:spMkLst>
            <pc:docMk/>
            <pc:sldMk cId="3030650785" sldId="268"/>
            <ac:spMk id="8" creationId="{F8DFC937-F614-E319-ECCC-177B0AC9E3DA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1:12.424" v="1023" actId="1036"/>
          <ac:spMkLst>
            <pc:docMk/>
            <pc:sldMk cId="3030650785" sldId="268"/>
            <ac:spMk id="9" creationId="{2828E348-027A-3697-68DC-7FB083415778}"/>
          </ac:spMkLst>
        </pc:spChg>
        <pc:picChg chg="add mod">
          <ac:chgData name="Bullock, Brian L CIV DLA INSTALLATION MGMT (USA)" userId="c0fa5db4-bb55-4710-9f34-35d96515cd12" providerId="ADAL" clId="{645256C1-5833-4D37-8CBC-4FDE9150EC2D}" dt="2022-11-10T13:30:07.241" v="926" actId="14100"/>
          <ac:picMkLst>
            <pc:docMk/>
            <pc:sldMk cId="3030650785" sldId="268"/>
            <ac:picMk id="6" creationId="{5C7B32E7-4B64-EA9E-F97C-61732E18E5DA}"/>
          </ac:picMkLst>
        </pc:picChg>
      </pc:sldChg>
      <pc:sldChg chg="addSp delSp modSp new mod">
        <pc:chgData name="Bullock, Brian L CIV DLA INSTALLATION MGMT (USA)" userId="c0fa5db4-bb55-4710-9f34-35d96515cd12" providerId="ADAL" clId="{645256C1-5833-4D37-8CBC-4FDE9150EC2D}" dt="2022-11-10T13:33:54.579" v="1238" actId="1036"/>
        <pc:sldMkLst>
          <pc:docMk/>
          <pc:sldMk cId="236308391" sldId="269"/>
        </pc:sldMkLst>
        <pc:spChg chg="mod">
          <ac:chgData name="Bullock, Brian L CIV DLA INSTALLATION MGMT (USA)" userId="c0fa5db4-bb55-4710-9f34-35d96515cd12" providerId="ADAL" clId="{645256C1-5833-4D37-8CBC-4FDE9150EC2D}" dt="2022-11-10T13:31:22.334" v="1038" actId="20577"/>
          <ac:spMkLst>
            <pc:docMk/>
            <pc:sldMk cId="236308391" sldId="269"/>
            <ac:spMk id="2" creationId="{07A27E35-C43C-FB9E-BD63-C8FCB108E866}"/>
          </ac:spMkLst>
        </pc:spChg>
        <pc:spChg chg="del">
          <ac:chgData name="Bullock, Brian L CIV DLA INSTALLATION MGMT (USA)" userId="c0fa5db4-bb55-4710-9f34-35d96515cd12" providerId="ADAL" clId="{645256C1-5833-4D37-8CBC-4FDE9150EC2D}" dt="2022-11-10T13:31:42.589" v="1039"/>
          <ac:spMkLst>
            <pc:docMk/>
            <pc:sldMk cId="236308391" sldId="269"/>
            <ac:spMk id="3" creationId="{3346AA56-373B-E4F2-D98D-A081A711AEDB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2:18.514" v="1069" actId="1036"/>
          <ac:spMkLst>
            <pc:docMk/>
            <pc:sldMk cId="236308391" sldId="269"/>
            <ac:spMk id="7" creationId="{0F059313-7F07-F2C1-786E-2D1B37CAA9C4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3:08.370" v="1122" actId="1037"/>
          <ac:spMkLst>
            <pc:docMk/>
            <pc:sldMk cId="236308391" sldId="269"/>
            <ac:spMk id="9" creationId="{4C662E24-E469-ED8E-A439-A3D25B302C6D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3:27.458" v="1174" actId="1037"/>
          <ac:spMkLst>
            <pc:docMk/>
            <pc:sldMk cId="236308391" sldId="269"/>
            <ac:spMk id="10" creationId="{1550BDCF-0955-F352-A265-EABBE989780F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3:54.579" v="1238" actId="1036"/>
          <ac:spMkLst>
            <pc:docMk/>
            <pc:sldMk cId="236308391" sldId="269"/>
            <ac:spMk id="11" creationId="{1E6AF7E7-BEAC-CE75-E9FB-8EFEB07BCD96}"/>
          </ac:spMkLst>
        </pc:spChg>
        <pc:picChg chg="add mod">
          <ac:chgData name="Bullock, Brian L CIV DLA INSTALLATION MGMT (USA)" userId="c0fa5db4-bb55-4710-9f34-35d96515cd12" providerId="ADAL" clId="{645256C1-5833-4D37-8CBC-4FDE9150EC2D}" dt="2022-11-10T13:32:03.133" v="1048" actId="14100"/>
          <ac:picMkLst>
            <pc:docMk/>
            <pc:sldMk cId="236308391" sldId="269"/>
            <ac:picMk id="6" creationId="{C1DFC2F4-A88B-F8D8-2259-30574250AB45}"/>
          </ac:picMkLst>
        </pc:picChg>
        <pc:picChg chg="add mod">
          <ac:chgData name="Bullock, Brian L CIV DLA INSTALLATION MGMT (USA)" userId="c0fa5db4-bb55-4710-9f34-35d96515cd12" providerId="ADAL" clId="{645256C1-5833-4D37-8CBC-4FDE9150EC2D}" dt="2022-11-10T13:32:38.808" v="1086" actId="1035"/>
          <ac:picMkLst>
            <pc:docMk/>
            <pc:sldMk cId="236308391" sldId="269"/>
            <ac:picMk id="8" creationId="{E316969E-28C6-1B5C-F08A-BDFDF0D17CD2}"/>
          </ac:picMkLst>
        </pc:picChg>
      </pc:sldChg>
      <pc:sldChg chg="addSp delSp modSp new mod">
        <pc:chgData name="Bullock, Brian L CIV DLA INSTALLATION MGMT (USA)" userId="c0fa5db4-bb55-4710-9f34-35d96515cd12" providerId="ADAL" clId="{645256C1-5833-4D37-8CBC-4FDE9150EC2D}" dt="2022-11-10T13:36:38.943" v="1525" actId="1035"/>
        <pc:sldMkLst>
          <pc:docMk/>
          <pc:sldMk cId="2306362178" sldId="270"/>
        </pc:sldMkLst>
        <pc:spChg chg="del">
          <ac:chgData name="Bullock, Brian L CIV DLA INSTALLATION MGMT (USA)" userId="c0fa5db4-bb55-4710-9f34-35d96515cd12" providerId="ADAL" clId="{645256C1-5833-4D37-8CBC-4FDE9150EC2D}" dt="2022-11-10T13:34:15.113" v="1240"/>
          <ac:spMkLst>
            <pc:docMk/>
            <pc:sldMk cId="2306362178" sldId="270"/>
            <ac:spMk id="3" creationId="{CAB87BEF-E1F4-2F82-CF14-CF3D0352EB83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4:44.882" v="1271" actId="1036"/>
          <ac:spMkLst>
            <pc:docMk/>
            <pc:sldMk cId="2306362178" sldId="270"/>
            <ac:spMk id="7" creationId="{4503C424-1A5A-3491-F608-5EF620717596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5:04.850" v="1304" actId="1035"/>
          <ac:spMkLst>
            <pc:docMk/>
            <pc:sldMk cId="2306362178" sldId="270"/>
            <ac:spMk id="8" creationId="{2CE1C3E7-B5F3-20C9-4F8F-128683EE4C60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5:20.082" v="1320" actId="1036"/>
          <ac:spMkLst>
            <pc:docMk/>
            <pc:sldMk cId="2306362178" sldId="270"/>
            <ac:spMk id="9" creationId="{13BAB253-051D-C560-5FE5-17550DC443D4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6:02.277" v="1393" actId="1038"/>
          <ac:spMkLst>
            <pc:docMk/>
            <pc:sldMk cId="2306362178" sldId="270"/>
            <ac:spMk id="11" creationId="{382333AA-173C-70CF-4A7A-68BD544CBE59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6:17.539" v="1414" actId="1037"/>
          <ac:spMkLst>
            <pc:docMk/>
            <pc:sldMk cId="2306362178" sldId="270"/>
            <ac:spMk id="12" creationId="{332A5041-21FC-457B-FF5B-05B49AAE504E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6:38.943" v="1525" actId="1035"/>
          <ac:spMkLst>
            <pc:docMk/>
            <pc:sldMk cId="2306362178" sldId="270"/>
            <ac:spMk id="13" creationId="{6895BAEE-35B5-DB23-362E-0E36F9F084EC}"/>
          </ac:spMkLst>
        </pc:spChg>
        <pc:picChg chg="add mod">
          <ac:chgData name="Bullock, Brian L CIV DLA INSTALLATION MGMT (USA)" userId="c0fa5db4-bb55-4710-9f34-35d96515cd12" providerId="ADAL" clId="{645256C1-5833-4D37-8CBC-4FDE9150EC2D}" dt="2022-11-10T13:34:30.643" v="1244" actId="14100"/>
          <ac:picMkLst>
            <pc:docMk/>
            <pc:sldMk cId="2306362178" sldId="270"/>
            <ac:picMk id="6" creationId="{E02A0B02-B28E-D87A-5B67-62C0C6851DA4}"/>
          </ac:picMkLst>
        </pc:picChg>
        <pc:picChg chg="add mod">
          <ac:chgData name="Bullock, Brian L CIV DLA INSTALLATION MGMT (USA)" userId="c0fa5db4-bb55-4710-9f34-35d96515cd12" providerId="ADAL" clId="{645256C1-5833-4D37-8CBC-4FDE9150EC2D}" dt="2022-11-10T13:35:39.990" v="1357" actId="1036"/>
          <ac:picMkLst>
            <pc:docMk/>
            <pc:sldMk cId="2306362178" sldId="270"/>
            <ac:picMk id="10" creationId="{21F6BB30-6C08-7B45-7FFB-2535C0D8D274}"/>
          </ac:picMkLst>
        </pc:picChg>
      </pc:sldChg>
      <pc:sldChg chg="addSp delSp modSp new mod">
        <pc:chgData name="Bullock, Brian L CIV DLA INSTALLATION MGMT (USA)" userId="c0fa5db4-bb55-4710-9f34-35d96515cd12" providerId="ADAL" clId="{645256C1-5833-4D37-8CBC-4FDE9150EC2D}" dt="2022-11-10T13:38:26.100" v="1679" actId="1036"/>
        <pc:sldMkLst>
          <pc:docMk/>
          <pc:sldMk cId="2277677630" sldId="271"/>
        </pc:sldMkLst>
        <pc:spChg chg="mod">
          <ac:chgData name="Bullock, Brian L CIV DLA INSTALLATION MGMT (USA)" userId="c0fa5db4-bb55-4710-9f34-35d96515cd12" providerId="ADAL" clId="{645256C1-5833-4D37-8CBC-4FDE9150EC2D}" dt="2022-11-10T13:36:59.202" v="1540" actId="20577"/>
          <ac:spMkLst>
            <pc:docMk/>
            <pc:sldMk cId="2277677630" sldId="271"/>
            <ac:spMk id="2" creationId="{B024BF41-946A-76C1-265F-AF1D1C140FD1}"/>
          </ac:spMkLst>
        </pc:spChg>
        <pc:spChg chg="del">
          <ac:chgData name="Bullock, Brian L CIV DLA INSTALLATION MGMT (USA)" userId="c0fa5db4-bb55-4710-9f34-35d96515cd12" providerId="ADAL" clId="{645256C1-5833-4D37-8CBC-4FDE9150EC2D}" dt="2022-11-10T13:37:05.956" v="1541"/>
          <ac:spMkLst>
            <pc:docMk/>
            <pc:sldMk cId="2277677630" sldId="271"/>
            <ac:spMk id="3" creationId="{6CEAC155-774B-A0BE-4EBE-9593C494EF42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7:46.602" v="1602" actId="1038"/>
          <ac:spMkLst>
            <pc:docMk/>
            <pc:sldMk cId="2277677630" sldId="271"/>
            <ac:spMk id="7" creationId="{372E73D1-6234-0CB5-A0D6-8004FAD5ECDD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8:05.255" v="1626" actId="1038"/>
          <ac:spMkLst>
            <pc:docMk/>
            <pc:sldMk cId="2277677630" sldId="271"/>
            <ac:spMk id="8" creationId="{4363D704-90AA-9FC0-1766-73F87C215E41}"/>
          </ac:spMkLst>
        </pc:spChg>
        <pc:spChg chg="add mod">
          <ac:chgData name="Bullock, Brian L CIV DLA INSTALLATION MGMT (USA)" userId="c0fa5db4-bb55-4710-9f34-35d96515cd12" providerId="ADAL" clId="{645256C1-5833-4D37-8CBC-4FDE9150EC2D}" dt="2022-11-10T13:38:26.100" v="1679" actId="1036"/>
          <ac:spMkLst>
            <pc:docMk/>
            <pc:sldMk cId="2277677630" sldId="271"/>
            <ac:spMk id="9" creationId="{7688F07B-6CDC-3D35-69D1-F2C045400268}"/>
          </ac:spMkLst>
        </pc:spChg>
        <pc:picChg chg="add mod">
          <ac:chgData name="Bullock, Brian L CIV DLA INSTALLATION MGMT (USA)" userId="c0fa5db4-bb55-4710-9f34-35d96515cd12" providerId="ADAL" clId="{645256C1-5833-4D37-8CBC-4FDE9150EC2D}" dt="2022-11-10T13:37:24.323" v="1547" actId="14100"/>
          <ac:picMkLst>
            <pc:docMk/>
            <pc:sldMk cId="2277677630" sldId="271"/>
            <ac:picMk id="6" creationId="{235B41F3-AC03-E34C-CBE8-62A665BE8EE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7B1CE-3B17-4955-8832-F2CBB02D3529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E227-8179-4484-9A99-BCCB14DE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30E3-DE1F-4117-9557-DA92E6C8B57D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274320"/>
            <a:ext cx="6400800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5120640"/>
            <a:ext cx="6400800" cy="37490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968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69679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5C0E-4909-4CFA-9D5C-28EC43D03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5248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0173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41463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75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42393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463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5803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Source:  Of any significant figures</a:t>
            </a:r>
            <a:br>
              <a:rPr lang="en-US" dirty="0"/>
            </a:br>
            <a:r>
              <a:rPr lang="en-US" dirty="0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8207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6236" y="1453896"/>
            <a:ext cx="3891528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0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254" y="1744576"/>
            <a:ext cx="8017990" cy="4754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55F3408-9519-4806-8143-5F8651E554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" y="0"/>
            <a:ext cx="9158714" cy="17390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178E8D-EBDB-43AC-A929-12697DCBC837}"/>
              </a:ext>
            </a:extLst>
          </p:cNvPr>
          <p:cNvSpPr txBox="1"/>
          <p:nvPr userDrawn="1"/>
        </p:nvSpPr>
        <p:spPr>
          <a:xfrm>
            <a:off x="4556232" y="701748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928C8-4F19-4E5C-8442-1C270B915D95}"/>
              </a:ext>
            </a:extLst>
          </p:cNvPr>
          <p:cNvSpPr txBox="1"/>
          <p:nvPr userDrawn="1"/>
        </p:nvSpPr>
        <p:spPr>
          <a:xfrm>
            <a:off x="1233130" y="929518"/>
            <a:ext cx="1574470" cy="2154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Established 1961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9107B0-5DCF-4937-BBC0-71439CFA8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5458" y="199429"/>
            <a:ext cx="545032" cy="668067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1BFBEBCE-3BA8-4353-B31F-A556D47162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8" y="212751"/>
            <a:ext cx="659585" cy="6595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13F2A-C43A-42D4-8B48-95DA2D4D86FA}"/>
              </a:ext>
            </a:extLst>
          </p:cNvPr>
          <p:cNvSpPr txBox="1"/>
          <p:nvPr userDrawn="1"/>
        </p:nvSpPr>
        <p:spPr>
          <a:xfrm>
            <a:off x="1114508" y="779641"/>
            <a:ext cx="1811714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" b="1" dirty="0">
                <a:solidFill>
                  <a:srgbClr val="002060"/>
                </a:solidFill>
              </a:rPr>
              <a:t>DEFENSE LOGISTICS AGENCY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417B46-6253-4B12-A090-40A060506881}"/>
              </a:ext>
            </a:extLst>
          </p:cNvPr>
          <p:cNvSpPr txBox="1"/>
          <p:nvPr userDrawn="1"/>
        </p:nvSpPr>
        <p:spPr>
          <a:xfrm>
            <a:off x="1130150" y="50788"/>
            <a:ext cx="1766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Baskerville Old Face" panose="02020602080505020303" pitchFamily="18" charset="0"/>
                <a:ea typeface="BatangChe" panose="020B0503020000020004" pitchFamily="49" charset="-127"/>
              </a:rPr>
              <a:t>DLA</a:t>
            </a:r>
          </a:p>
        </p:txBody>
      </p:sp>
    </p:spTree>
    <p:extLst>
      <p:ext uri="{BB962C8B-B14F-4D97-AF65-F5344CB8AC3E}">
        <p14:creationId xmlns:p14="http://schemas.microsoft.com/office/powerpoint/2010/main" val="42563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288D-5F05-4221-A44B-781460D0FBA3}"/>
              </a:ext>
            </a:extLst>
          </p:cNvPr>
          <p:cNvSpPr txBox="1"/>
          <p:nvPr userDrawn="1"/>
        </p:nvSpPr>
        <p:spPr>
          <a:xfrm>
            <a:off x="-1512" y="6499456"/>
            <a:ext cx="9144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200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C553B62-DAAF-4DAD-A4F3-87E23D1BA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" y="-11575"/>
            <a:ext cx="9168083" cy="1168346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6646983-4BCF-4F98-B356-CFA772F2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307292-38BF-4B5C-AE99-4953EB0ED82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1836" y="137438"/>
            <a:ext cx="483467" cy="592605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FE87EE1-BF16-41DC-B66C-F206E45ED29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7" y="142041"/>
            <a:ext cx="585080" cy="5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81" r:id="rId5"/>
    <p:sldLayoutId id="2147483694" r:id="rId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10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244" cy="176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0" y="880421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Logistics Support Agency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50692">
            <a:off x="8006207" y="201966"/>
            <a:ext cx="1031777" cy="7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bids-global.dmdc.mil/enroll#!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A034-8790-47DB-B313-2AB7FC923CB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Defense Biometric Identification System Pre-Enrollment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Security &amp; Emergency Services</a:t>
            </a:r>
          </a:p>
          <a:p>
            <a:r>
              <a:rPr lang="en-US" dirty="0">
                <a:solidFill>
                  <a:srgbClr val="002060"/>
                </a:solidFill>
              </a:rPr>
              <a:t>November 10, 2022</a:t>
            </a:r>
          </a:p>
        </p:txBody>
      </p:sp>
    </p:spTree>
    <p:extLst>
      <p:ext uri="{BB962C8B-B14F-4D97-AF65-F5344CB8AC3E}">
        <p14:creationId xmlns:p14="http://schemas.microsoft.com/office/powerpoint/2010/main" val="162743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 spc="-5" dirty="0">
                <a:cs typeface="Arial"/>
              </a:rPr>
              <a:t>Pre-Enrollment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DSCR will not be notified in advance of any pre-enrollments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Background checks will not be conducted on any system for those individuals that have pre-enrolled.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person that pre-enrolls is not fully registered until the process is completed at the Visitor Center.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system keeps the information for a maximum of 30 days – visitors must enter their information on the pre-enrollment site within 30 days of their visit.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Link to Pre-enrollment: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https://dbids-global.dmdc.mil/enroll#!/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9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6E82-1AA7-3933-B94D-FA204598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Pre-Enrollment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5F60A4-5E51-7448-5B0E-7A8346DE2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8720"/>
            <a:ext cx="9144000" cy="53035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1E94E-1C28-152F-DD0D-62719031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2B582-8E8A-604F-44D2-74002724B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5CF40-4E94-D73A-503E-ED2629EEC4CD}"/>
              </a:ext>
            </a:extLst>
          </p:cNvPr>
          <p:cNvSpPr txBox="1"/>
          <p:nvPr/>
        </p:nvSpPr>
        <p:spPr>
          <a:xfrm>
            <a:off x="5734361" y="530759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to get started</a:t>
            </a:r>
          </a:p>
        </p:txBody>
      </p:sp>
      <p:sp>
        <p:nvSpPr>
          <p:cNvPr id="8" name="Left Arrow 5">
            <a:extLst>
              <a:ext uri="{FF2B5EF4-FFF2-40B4-BE49-F238E27FC236}">
                <a16:creationId xmlns:a16="http://schemas.microsoft.com/office/drawing/2014/main" id="{8709C386-6DC1-9E5E-8E30-6FD450647952}"/>
              </a:ext>
            </a:extLst>
          </p:cNvPr>
          <p:cNvSpPr/>
          <p:nvPr/>
        </p:nvSpPr>
        <p:spPr>
          <a:xfrm>
            <a:off x="5099939" y="5366433"/>
            <a:ext cx="587229" cy="25167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D74C-0FCE-88F5-6116-8A939692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Pre-Enrollment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7F8E1-8BCF-DDA6-957D-682AF184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26907-1A41-D8D6-DBFA-A9FB697A4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B64BFF1-07C0-9BCA-003A-EB38D71A3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8720"/>
            <a:ext cx="9144000" cy="53035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B11DD6-0FA0-FF0A-B74A-D3BF2B482940}"/>
              </a:ext>
            </a:extLst>
          </p:cNvPr>
          <p:cNvSpPr/>
          <p:nvPr/>
        </p:nvSpPr>
        <p:spPr>
          <a:xfrm>
            <a:off x="4070838" y="2927611"/>
            <a:ext cx="1002323" cy="17584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960A72-517B-C3B3-5648-7536F9662E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87" t="74949" r="16931" b="18818"/>
          <a:stretch/>
        </p:blipFill>
        <p:spPr>
          <a:xfrm>
            <a:off x="7017795" y="5827093"/>
            <a:ext cx="914400" cy="343949"/>
          </a:xfrm>
          <a:prstGeom prst="rect">
            <a:avLst/>
          </a:prstGeom>
        </p:spPr>
      </p:pic>
      <p:sp>
        <p:nvSpPr>
          <p:cNvPr id="9" name="Down Arrow 9">
            <a:extLst>
              <a:ext uri="{FF2B5EF4-FFF2-40B4-BE49-F238E27FC236}">
                <a16:creationId xmlns:a16="http://schemas.microsoft.com/office/drawing/2014/main" id="{96DA5380-223D-721E-2D5B-210BF514D72C}"/>
              </a:ext>
            </a:extLst>
          </p:cNvPr>
          <p:cNvSpPr/>
          <p:nvPr/>
        </p:nvSpPr>
        <p:spPr>
          <a:xfrm rot="16200000">
            <a:off x="6521069" y="5790326"/>
            <a:ext cx="219790" cy="45406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62AD7-8A06-15CA-2A5E-E2F40BE102D4}"/>
              </a:ext>
            </a:extLst>
          </p:cNvPr>
          <p:cNvSpPr txBox="1"/>
          <p:nvPr/>
        </p:nvSpPr>
        <p:spPr>
          <a:xfrm>
            <a:off x="5486396" y="5876284"/>
            <a:ext cx="954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Select next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39EF8A6A-9F1B-C4BB-0692-90EB9E4CF49A}"/>
              </a:ext>
            </a:extLst>
          </p:cNvPr>
          <p:cNvSpPr/>
          <p:nvPr/>
        </p:nvSpPr>
        <p:spPr>
          <a:xfrm>
            <a:off x="7202208" y="3032410"/>
            <a:ext cx="989867" cy="2116640"/>
          </a:xfrm>
          <a:prstGeom prst="rightBrace">
            <a:avLst>
              <a:gd name="adj1" fmla="val 8333"/>
              <a:gd name="adj2" fmla="val 52837"/>
            </a:avLst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37A4B-7829-FAA7-EDAE-CFD97C2AEF77}"/>
              </a:ext>
            </a:extLst>
          </p:cNvPr>
          <p:cNvSpPr txBox="1"/>
          <p:nvPr/>
        </p:nvSpPr>
        <p:spPr>
          <a:xfrm>
            <a:off x="-115252" y="2419396"/>
            <a:ext cx="1803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Identifications must be valid, not expired,</a:t>
            </a:r>
          </a:p>
          <a:p>
            <a:pPr algn="ctr"/>
            <a:r>
              <a:rPr lang="en-US" dirty="0"/>
              <a:t>state or federal photo 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A68B31-5E23-215B-F806-287B91669915}"/>
              </a:ext>
            </a:extLst>
          </p:cNvPr>
          <p:cNvSpPr txBox="1"/>
          <p:nvPr/>
        </p:nvSpPr>
        <p:spPr>
          <a:xfrm>
            <a:off x="381874" y="4647485"/>
            <a:ext cx="2303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Primary Identifier is required. Secondary is required if Foreign National</a:t>
            </a:r>
          </a:p>
        </p:txBody>
      </p:sp>
    </p:spTree>
    <p:extLst>
      <p:ext uri="{BB962C8B-B14F-4D97-AF65-F5344CB8AC3E}">
        <p14:creationId xmlns:p14="http://schemas.microsoft.com/office/powerpoint/2010/main" val="303600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AAADF-EC89-6E9F-4252-8AD7DC78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Pre-Enrollment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BFC81-D510-80BA-CD97-D0B4382E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319AB-9BF2-69E5-BC41-D3A65A4435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5C7B32E7-4B64-EA9E-F97C-61732E18E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188720"/>
            <a:ext cx="9144001" cy="5303519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115D8A19-35BA-6F63-7CC7-50C0BA3A52B7}"/>
              </a:ext>
            </a:extLst>
          </p:cNvPr>
          <p:cNvSpPr/>
          <p:nvPr/>
        </p:nvSpPr>
        <p:spPr>
          <a:xfrm rot="1615355">
            <a:off x="7600428" y="4639111"/>
            <a:ext cx="219790" cy="45406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FC937-F614-E319-ECCC-177B0AC9E3DA}"/>
              </a:ext>
            </a:extLst>
          </p:cNvPr>
          <p:cNvSpPr txBox="1"/>
          <p:nvPr/>
        </p:nvSpPr>
        <p:spPr>
          <a:xfrm>
            <a:off x="7369692" y="4396112"/>
            <a:ext cx="954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Select next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8E348-027A-3697-68DC-7FB083415778}"/>
              </a:ext>
            </a:extLst>
          </p:cNvPr>
          <p:cNvSpPr txBox="1"/>
          <p:nvPr/>
        </p:nvSpPr>
        <p:spPr>
          <a:xfrm>
            <a:off x="3589264" y="4373195"/>
            <a:ext cx="210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information is not required but, may be added at the Visitor Center</a:t>
            </a:r>
          </a:p>
        </p:txBody>
      </p:sp>
    </p:spTree>
    <p:extLst>
      <p:ext uri="{BB962C8B-B14F-4D97-AF65-F5344CB8AC3E}">
        <p14:creationId xmlns:p14="http://schemas.microsoft.com/office/powerpoint/2010/main" val="303065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7E35-C43C-FB9E-BD63-C8FCB108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Pre-Enrollment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AE603-1233-1A46-1B74-5ABF98B3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274A0-08A5-00B0-7106-7E2D26404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1DFC2F4-A88B-F8D8-2259-30574250A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8721"/>
            <a:ext cx="9143999" cy="53035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059313-7F07-F2C1-786E-2D1B37CAA9C4}"/>
              </a:ext>
            </a:extLst>
          </p:cNvPr>
          <p:cNvSpPr/>
          <p:nvPr/>
        </p:nvSpPr>
        <p:spPr>
          <a:xfrm>
            <a:off x="4097215" y="2929722"/>
            <a:ext cx="993531" cy="1846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16969E-28C6-1B5C-F08A-BDFDF0D17C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87" t="74949" r="16931" b="18818"/>
          <a:stretch/>
        </p:blipFill>
        <p:spPr>
          <a:xfrm>
            <a:off x="6912530" y="5906989"/>
            <a:ext cx="914400" cy="343949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4C662E24-E469-ED8E-A439-A3D25B302C6D}"/>
              </a:ext>
            </a:extLst>
          </p:cNvPr>
          <p:cNvSpPr/>
          <p:nvPr/>
        </p:nvSpPr>
        <p:spPr>
          <a:xfrm rot="1615355">
            <a:off x="7498454" y="5362193"/>
            <a:ext cx="219790" cy="45406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0BDCF-0955-F352-A265-EABBE989780F}"/>
              </a:ext>
            </a:extLst>
          </p:cNvPr>
          <p:cNvSpPr txBox="1"/>
          <p:nvPr/>
        </p:nvSpPr>
        <p:spPr>
          <a:xfrm>
            <a:off x="7249961" y="5092557"/>
            <a:ext cx="954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Select next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AF7E7-BEAC-CE75-E9FB-8EFEB07BCD96}"/>
              </a:ext>
            </a:extLst>
          </p:cNvPr>
          <p:cNvSpPr txBox="1"/>
          <p:nvPr/>
        </p:nvSpPr>
        <p:spPr>
          <a:xfrm>
            <a:off x="6024973" y="2377021"/>
            <a:ext cx="2021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information is required before moving on</a:t>
            </a:r>
          </a:p>
        </p:txBody>
      </p:sp>
    </p:spTree>
    <p:extLst>
      <p:ext uri="{BB962C8B-B14F-4D97-AF65-F5344CB8AC3E}">
        <p14:creationId xmlns:p14="http://schemas.microsoft.com/office/powerpoint/2010/main" val="23630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4767-952B-034C-96D1-ACE8D474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41B4A-3FE2-7998-2099-05317B4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82FCD-1462-552E-0034-8E476EC69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application, website">
            <a:extLst>
              <a:ext uri="{FF2B5EF4-FFF2-40B4-BE49-F238E27FC236}">
                <a16:creationId xmlns:a16="http://schemas.microsoft.com/office/drawing/2014/main" id="{E02A0B02-B28E-D87A-5B67-62C0C6851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720"/>
            <a:ext cx="9144000" cy="5303519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03C424-1A5A-3491-F608-5EF620717596}"/>
              </a:ext>
            </a:extLst>
          </p:cNvPr>
          <p:cNvSpPr/>
          <p:nvPr/>
        </p:nvSpPr>
        <p:spPr>
          <a:xfrm>
            <a:off x="4097215" y="1938805"/>
            <a:ext cx="967154" cy="1846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1C3E7-B5F3-20C9-4F8F-128683EE4C60}"/>
              </a:ext>
            </a:extLst>
          </p:cNvPr>
          <p:cNvSpPr txBox="1"/>
          <p:nvPr/>
        </p:nvSpPr>
        <p:spPr>
          <a:xfrm>
            <a:off x="5136195" y="5594451"/>
            <a:ext cx="5399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Submit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3BAB253-051D-C560-5FE5-17550DC443D4}"/>
              </a:ext>
            </a:extLst>
          </p:cNvPr>
          <p:cNvSpPr/>
          <p:nvPr/>
        </p:nvSpPr>
        <p:spPr>
          <a:xfrm>
            <a:off x="5773782" y="5683576"/>
            <a:ext cx="383178" cy="50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F6BB30-6C08-7B45-7FFB-2535C0D8D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61" y="2101814"/>
            <a:ext cx="1109568" cy="3378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2333AA-173C-70CF-4A7A-68BD544CBE59}"/>
              </a:ext>
            </a:extLst>
          </p:cNvPr>
          <p:cNvSpPr txBox="1"/>
          <p:nvPr/>
        </p:nvSpPr>
        <p:spPr>
          <a:xfrm>
            <a:off x="7222598" y="3375122"/>
            <a:ext cx="2021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 is required before moving 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2A5041-21FC-457B-FF5B-05B49AAE504E}"/>
              </a:ext>
            </a:extLst>
          </p:cNvPr>
          <p:cNvSpPr txBox="1"/>
          <p:nvPr/>
        </p:nvSpPr>
        <p:spPr>
          <a:xfrm>
            <a:off x="1030442" y="4751024"/>
            <a:ext cx="150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Purpose of visit required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895BAEE-35B5-DB23-362E-0E36F9F084EC}"/>
              </a:ext>
            </a:extLst>
          </p:cNvPr>
          <p:cNvSpPr/>
          <p:nvPr/>
        </p:nvSpPr>
        <p:spPr>
          <a:xfrm>
            <a:off x="2437252" y="5019223"/>
            <a:ext cx="383178" cy="50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6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BF41-946A-76C1-265F-AF1D1C14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Pre-Enrollment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1AF96-9BB3-38EA-F86E-FD3DEDBF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8B800-820C-23D0-4570-CD775128D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35B41F3-AC03-E34C-CBE8-62A665BE8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8720"/>
            <a:ext cx="9144000" cy="5303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E73D1-6234-0CB5-A0D6-8004FAD5ECDD}"/>
              </a:ext>
            </a:extLst>
          </p:cNvPr>
          <p:cNvSpPr txBox="1"/>
          <p:nvPr/>
        </p:nvSpPr>
        <p:spPr>
          <a:xfrm>
            <a:off x="5578032" y="5081937"/>
            <a:ext cx="196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 PDF for your Record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4363D704-90AA-9FC0-1766-73F87C215E41}"/>
              </a:ext>
            </a:extLst>
          </p:cNvPr>
          <p:cNvSpPr/>
          <p:nvPr/>
        </p:nvSpPr>
        <p:spPr>
          <a:xfrm>
            <a:off x="4920839" y="5330363"/>
            <a:ext cx="503339" cy="142613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8F07B-6CDC-3D35-69D1-F2C045400268}"/>
              </a:ext>
            </a:extLst>
          </p:cNvPr>
          <p:cNvSpPr txBox="1"/>
          <p:nvPr/>
        </p:nvSpPr>
        <p:spPr>
          <a:xfrm>
            <a:off x="1358448" y="4984288"/>
            <a:ext cx="191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Send QR code to Sponsor</a:t>
            </a:r>
          </a:p>
        </p:txBody>
      </p:sp>
    </p:spTree>
    <p:extLst>
      <p:ext uri="{BB962C8B-B14F-4D97-AF65-F5344CB8AC3E}">
        <p14:creationId xmlns:p14="http://schemas.microsoft.com/office/powerpoint/2010/main" val="227767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731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6519C048D05E47A9C59F453FFD36F4" ma:contentTypeVersion="10" ma:contentTypeDescription="Create a new document." ma:contentTypeScope="" ma:versionID="1ab2e94b35dcfaf584de962ab64111c8">
  <xsd:schema xmlns:xsd="http://www.w3.org/2001/XMLSchema" xmlns:xs="http://www.w3.org/2001/XMLSchema" xmlns:p="http://schemas.microsoft.com/office/2006/metadata/properties" xmlns:ns1="http://schemas.microsoft.com/sharepoint/v3" xmlns:ns2="A989D0FC-8845-4818-969C-B633C2EDBD2C" xmlns:ns4="a989d0fc-8845-4818-969c-b633c2edbd2c" targetNamespace="http://schemas.microsoft.com/office/2006/metadata/properties" ma:root="true" ma:fieldsID="1a30c129daa6c5a8b265e8f2bc228bad" ns1:_="" ns2:_="" ns4:_="">
    <xsd:import namespace="http://schemas.microsoft.com/sharepoint/v3"/>
    <xsd:import namespace="A989D0FC-8845-4818-969C-B633C2EDBD2C"/>
    <xsd:import namespace="a989d0fc-8845-4818-969c-b633c2edbd2c"/>
    <xsd:element name="properties">
      <xsd:complexType>
        <xsd:sequence>
          <xsd:element name="documentManagement">
            <xsd:complexType>
              <xsd:all>
                <xsd:element ref="ns2:ImageWidth" minOccurs="0"/>
                <xsd:element ref="ns2:ImageHe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3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D0FC-8845-4818-969C-B633C2EDBD2C" elementFormDefault="qualified">
    <xsd:import namespace="http://schemas.microsoft.com/office/2006/documentManagement/types"/>
    <xsd:import namespace="http://schemas.microsoft.com/office/infopath/2007/PartnerControls"/>
    <xsd:element name="ImageWidth" ma:index="9" nillable="true" ma:displayName="Picture Width" ma:internalName="ImageWidth" ma:readOnly="false">
      <xsd:simpleType>
        <xsd:restriction base="dms:Unknown"/>
      </xsd:simpleType>
    </xsd:element>
    <xsd:element name="ImageHeight" ma:index="10" nillable="true" ma:displayName="Picture Height" ma:internalName="ImageHeigh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d0fc-8845-4818-969c-b633c2edb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Width xmlns="A989D0FC-8845-4818-969C-B633C2EDBD2C" xsi:nil="true"/>
    <ImageHeight xmlns="A989D0FC-8845-4818-969C-B633C2EDBD2C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0D73A18-093C-4D87-834D-E3D65DFF9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989D0FC-8845-4818-969C-B633C2EDBD2C"/>
    <ds:schemaRef ds:uri="a989d0fc-8845-4818-969c-b633c2edb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64ABF5-E602-4651-B807-B1C524CD29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9DFB48-ACF9-44E0-A4B7-EBB4AAD5DDB3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a989d0fc-8845-4818-969c-b633c2edbd2c"/>
    <ds:schemaRef ds:uri="http://schemas.microsoft.com/office/2006/documentManagement/types"/>
    <ds:schemaRef ds:uri="http://purl.org/dc/terms/"/>
    <ds:schemaRef ds:uri="http://schemas.microsoft.com/office/infopath/2007/PartnerControls"/>
    <ds:schemaRef ds:uri="A989D0FC-8845-4818-969C-B633C2EDBD2C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2894</TotalTime>
  <Words>190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Baskerville Old Face</vt:lpstr>
      <vt:lpstr>Bodoni MT</vt:lpstr>
      <vt:lpstr>Title Slide</vt:lpstr>
      <vt:lpstr>DLA Template 2020</vt:lpstr>
      <vt:lpstr>1_Title Slide</vt:lpstr>
      <vt:lpstr>Defense Biometric Identification System Pre-Enrollment</vt:lpstr>
      <vt:lpstr>Pre-Enrollment</vt:lpstr>
      <vt:lpstr>Pre-Enrollment</vt:lpstr>
      <vt:lpstr>Pre-Enrollment</vt:lpstr>
      <vt:lpstr>Pre-Enrollment</vt:lpstr>
      <vt:lpstr>Pre-Enrollment</vt:lpstr>
      <vt:lpstr>PowerPoint Presentation</vt:lpstr>
      <vt:lpstr>Pre-Enrollment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 Template August 2020 - J8 Variant</dc:title>
  <dc:creator>Edmiston, Emma J CIV DLA FINANCE (USA)</dc:creator>
  <cp:lastModifiedBy>Bullock, Brian L CIV DLA INSTALLATION MGMT (USA)</cp:lastModifiedBy>
  <cp:revision>128</cp:revision>
  <dcterms:created xsi:type="dcterms:W3CDTF">2020-08-25T20:47:09Z</dcterms:created>
  <dcterms:modified xsi:type="dcterms:W3CDTF">2022-11-10T13:42:55Z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0x010100E76519C048D05E47A9C59F453FFD36F4</vt:lpwstr>
  </property>
</Properties>
</file>